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2" r:id="rId6"/>
    <p:sldId id="260" r:id="rId7"/>
    <p:sldId id="263" r:id="rId8"/>
    <p:sldId id="261"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32438-47CA-40D4-9DCD-892AF3BE98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76D2A7-B364-4722-9E1E-040C4C484A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9479A5-30A0-4CAF-8BBD-B94B089E8D60}"/>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5" name="Footer Placeholder 4">
            <a:extLst>
              <a:ext uri="{FF2B5EF4-FFF2-40B4-BE49-F238E27FC236}">
                <a16:creationId xmlns:a16="http://schemas.microsoft.com/office/drawing/2014/main" id="{3E258C43-8C48-470F-961B-4144120050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2673EA-EE67-4F03-9B57-4472AD22FF30}"/>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2575215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1BF4-2B63-41F0-8E6A-A871CD42F9A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0538E2-60B6-4FC9-883F-29A661E65D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957A09-7E8B-43EF-AC73-3711CDD42D71}"/>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5" name="Footer Placeholder 4">
            <a:extLst>
              <a:ext uri="{FF2B5EF4-FFF2-40B4-BE49-F238E27FC236}">
                <a16:creationId xmlns:a16="http://schemas.microsoft.com/office/drawing/2014/main" id="{8B0FB87F-A16F-4DFF-B748-D414D8E91B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C385D-4061-49E5-9D70-2DAA9C2F02C5}"/>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3533852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D4105-2341-4237-9057-FEB2BBFA0E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A85F4D-11FB-4710-92CF-663947B502A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EEB69-A5D0-42EC-B7B2-206E654C00EC}"/>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5" name="Footer Placeholder 4">
            <a:extLst>
              <a:ext uri="{FF2B5EF4-FFF2-40B4-BE49-F238E27FC236}">
                <a16:creationId xmlns:a16="http://schemas.microsoft.com/office/drawing/2014/main" id="{7C8EBF6C-1425-476F-BE0A-A3D61E9860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74AA7-A7E2-401F-8089-FFFA96574BBB}"/>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179335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96F0C-02E5-4369-885E-0653FA036C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841635-62D9-42F2-AF58-7A90D5DC4B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54F8EF-907C-46F5-BDD5-CBA5B62F1072}"/>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5" name="Footer Placeholder 4">
            <a:extLst>
              <a:ext uri="{FF2B5EF4-FFF2-40B4-BE49-F238E27FC236}">
                <a16:creationId xmlns:a16="http://schemas.microsoft.com/office/drawing/2014/main" id="{2484E09B-FA6E-438E-9E91-5ED0ADF66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5B6FB9-A9EB-4481-8750-C375BB1D8350}"/>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3527118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FA85-0D04-491B-B905-690F6C0B907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89B044-B06F-4E4B-A48B-F9C51C5A2C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BE185BE-2E6A-4AA2-A665-551889FD9D0C}"/>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5" name="Footer Placeholder 4">
            <a:extLst>
              <a:ext uri="{FF2B5EF4-FFF2-40B4-BE49-F238E27FC236}">
                <a16:creationId xmlns:a16="http://schemas.microsoft.com/office/drawing/2014/main" id="{289283A2-CD8F-4099-9899-332E912752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D78E2-B716-45AE-9EB2-F28F473BE6E3}"/>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1548422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6BF8-A41A-4F9A-B862-B086A6EEE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D82B85-C96E-40C1-8CC3-6F41B26C0EA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8E94AA-DE06-4CDC-A31A-3DE933E08A3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ECF96D-E64A-4BB5-A580-6477D8491263}"/>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6" name="Footer Placeholder 5">
            <a:extLst>
              <a:ext uri="{FF2B5EF4-FFF2-40B4-BE49-F238E27FC236}">
                <a16:creationId xmlns:a16="http://schemas.microsoft.com/office/drawing/2014/main" id="{E0B6103C-668E-400C-969B-08C24A013B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9D6AC3-6A47-4346-84ED-6371F32FD6A9}"/>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19987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6626E-FE24-4A64-8F07-453452CB9C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FB943D-D62F-4500-9972-D7BA6562E0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1320DD-65FB-499A-8FE6-A23D75C1F6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ABB3CE-8A9D-4C4B-ADD3-D0D4CF2C23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DB011B3-C16E-4C6E-9EFB-88DEFBA27C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F34E88-0CDA-42F8-9872-E9A4B472B590}"/>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8" name="Footer Placeholder 7">
            <a:extLst>
              <a:ext uri="{FF2B5EF4-FFF2-40B4-BE49-F238E27FC236}">
                <a16:creationId xmlns:a16="http://schemas.microsoft.com/office/drawing/2014/main" id="{32D5FA95-5970-4D6A-A26D-9704AA4CA2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B89D51-7C57-41D9-8DCB-BB9F7F595397}"/>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408199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466F3-328F-4EF0-9897-097DB156D4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A58A58-B8C6-4EFB-8C9B-224C03453A7D}"/>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4" name="Footer Placeholder 3">
            <a:extLst>
              <a:ext uri="{FF2B5EF4-FFF2-40B4-BE49-F238E27FC236}">
                <a16:creationId xmlns:a16="http://schemas.microsoft.com/office/drawing/2014/main" id="{D0393C58-A6E0-4835-84F2-28B8DCF353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DD5BB4-C952-4A4D-B7EB-1281140AFA61}"/>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1911622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7ABA2-C00A-49D9-A495-3C4A60FAAB7D}"/>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3" name="Footer Placeholder 2">
            <a:extLst>
              <a:ext uri="{FF2B5EF4-FFF2-40B4-BE49-F238E27FC236}">
                <a16:creationId xmlns:a16="http://schemas.microsoft.com/office/drawing/2014/main" id="{A57C01A3-5115-4CF8-BC84-1B66E73611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47F314-811D-403A-AFC9-A5F0CB1FC173}"/>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2091328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56206-262F-430D-B69B-41C8F0371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71A3F-3221-44DD-8D25-AA6780276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83F8A7-176C-4246-8E01-A3ECC0D86A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135FC0-8EFD-41B7-94DE-555489C883DD}"/>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6" name="Footer Placeholder 5">
            <a:extLst>
              <a:ext uri="{FF2B5EF4-FFF2-40B4-BE49-F238E27FC236}">
                <a16:creationId xmlns:a16="http://schemas.microsoft.com/office/drawing/2014/main" id="{0F583C11-92CB-4070-877A-7E8AAF7D5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963A7-8740-4030-8CB2-2A104C342F4C}"/>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1075735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75C0-8D37-4B6C-813E-BCD6AEDEB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3E2EE6D-238A-4F70-BF81-0F52549119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94F163E-3F30-43A8-87C0-4905BA6DC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E95D92A-7E96-47C5-87B5-BB86523064B5}"/>
              </a:ext>
            </a:extLst>
          </p:cNvPr>
          <p:cNvSpPr>
            <a:spLocks noGrp="1"/>
          </p:cNvSpPr>
          <p:nvPr>
            <p:ph type="dt" sz="half" idx="10"/>
          </p:nvPr>
        </p:nvSpPr>
        <p:spPr/>
        <p:txBody>
          <a:bodyPr/>
          <a:lstStyle/>
          <a:p>
            <a:fld id="{8034AC41-A903-47D8-ACC1-E4B2F955206D}" type="datetimeFigureOut">
              <a:rPr lang="en-US" smtClean="0"/>
              <a:t>1/17/2018</a:t>
            </a:fld>
            <a:endParaRPr lang="en-US"/>
          </a:p>
        </p:txBody>
      </p:sp>
      <p:sp>
        <p:nvSpPr>
          <p:cNvPr id="6" name="Footer Placeholder 5">
            <a:extLst>
              <a:ext uri="{FF2B5EF4-FFF2-40B4-BE49-F238E27FC236}">
                <a16:creationId xmlns:a16="http://schemas.microsoft.com/office/drawing/2014/main" id="{54B2F07F-795A-42C0-9B52-66F0221D9A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31977-D486-4164-BEB7-2BFDE7DDBF11}"/>
              </a:ext>
            </a:extLst>
          </p:cNvPr>
          <p:cNvSpPr>
            <a:spLocks noGrp="1"/>
          </p:cNvSpPr>
          <p:nvPr>
            <p:ph type="sldNum" sz="quarter" idx="12"/>
          </p:nvPr>
        </p:nvSpPr>
        <p:spPr/>
        <p:txBody>
          <a:bodyPr/>
          <a:lstStyle/>
          <a:p>
            <a:fld id="{FFB75DF0-DCFF-4568-B151-0A84A7882DB5}" type="slidenum">
              <a:rPr lang="en-US" smtClean="0"/>
              <a:t>‹#›</a:t>
            </a:fld>
            <a:endParaRPr lang="en-US"/>
          </a:p>
        </p:txBody>
      </p:sp>
    </p:spTree>
    <p:extLst>
      <p:ext uri="{BB962C8B-B14F-4D97-AF65-F5344CB8AC3E}">
        <p14:creationId xmlns:p14="http://schemas.microsoft.com/office/powerpoint/2010/main" val="4288815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35F70-B262-442E-9D86-E5F84170C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0DF68E-DE3B-4FF3-B809-A32529182F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CFD36-7C8E-4917-86CE-C18C079BC8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34AC41-A903-47D8-ACC1-E4B2F955206D}" type="datetimeFigureOut">
              <a:rPr lang="en-US" smtClean="0"/>
              <a:t>1/17/2018</a:t>
            </a:fld>
            <a:endParaRPr lang="en-US"/>
          </a:p>
        </p:txBody>
      </p:sp>
      <p:sp>
        <p:nvSpPr>
          <p:cNvPr id="5" name="Footer Placeholder 4">
            <a:extLst>
              <a:ext uri="{FF2B5EF4-FFF2-40B4-BE49-F238E27FC236}">
                <a16:creationId xmlns:a16="http://schemas.microsoft.com/office/drawing/2014/main" id="{8AB1C286-3EB7-4FAC-8DAC-E0024B26A9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7BF965-E4D4-429D-AA95-DD079725A1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B75DF0-DCFF-4568-B151-0A84A7882DB5}" type="slidenum">
              <a:rPr lang="en-US" smtClean="0"/>
              <a:t>‹#›</a:t>
            </a:fld>
            <a:endParaRPr lang="en-US"/>
          </a:p>
        </p:txBody>
      </p:sp>
    </p:spTree>
    <p:extLst>
      <p:ext uri="{BB962C8B-B14F-4D97-AF65-F5344CB8AC3E}">
        <p14:creationId xmlns:p14="http://schemas.microsoft.com/office/powerpoint/2010/main" val="176901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85B39-6F05-4521-A25C-9CF86652B2D6}"/>
              </a:ext>
            </a:extLst>
          </p:cNvPr>
          <p:cNvSpPr>
            <a:spLocks noGrp="1"/>
          </p:cNvSpPr>
          <p:nvPr>
            <p:ph type="ctrTitle"/>
          </p:nvPr>
        </p:nvSpPr>
        <p:spPr/>
        <p:txBody>
          <a:bodyPr/>
          <a:lstStyle/>
          <a:p>
            <a:r>
              <a:rPr lang="en-US" dirty="0"/>
              <a:t>Bobbin Brook</a:t>
            </a:r>
          </a:p>
        </p:txBody>
      </p:sp>
      <p:sp>
        <p:nvSpPr>
          <p:cNvPr id="3" name="Subtitle 2">
            <a:extLst>
              <a:ext uri="{FF2B5EF4-FFF2-40B4-BE49-F238E27FC236}">
                <a16:creationId xmlns:a16="http://schemas.microsoft.com/office/drawing/2014/main" id="{1DB27147-3ACC-46F8-BFFC-93B198EE6259}"/>
              </a:ext>
            </a:extLst>
          </p:cNvPr>
          <p:cNvSpPr>
            <a:spLocks noGrp="1"/>
          </p:cNvSpPr>
          <p:nvPr>
            <p:ph type="subTitle" idx="1"/>
          </p:nvPr>
        </p:nvSpPr>
        <p:spPr/>
        <p:txBody>
          <a:bodyPr/>
          <a:lstStyle/>
          <a:p>
            <a:r>
              <a:rPr lang="en-US" dirty="0"/>
              <a:t>Easement Project</a:t>
            </a:r>
          </a:p>
        </p:txBody>
      </p:sp>
    </p:spTree>
    <p:extLst>
      <p:ext uri="{BB962C8B-B14F-4D97-AF65-F5344CB8AC3E}">
        <p14:creationId xmlns:p14="http://schemas.microsoft.com/office/powerpoint/2010/main" val="207579036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C29387-5C27-44AA-9222-1A2453F1B0EF}"/>
              </a:ext>
            </a:extLst>
          </p:cNvPr>
          <p:cNvSpPr txBox="1"/>
          <p:nvPr/>
        </p:nvSpPr>
        <p:spPr>
          <a:xfrm>
            <a:off x="2130804" y="880844"/>
            <a:ext cx="8187655" cy="2308324"/>
          </a:xfrm>
          <a:prstGeom prst="rect">
            <a:avLst/>
          </a:prstGeom>
          <a:noFill/>
        </p:spPr>
        <p:txBody>
          <a:bodyPr wrap="square" rtlCol="0">
            <a:spAutoFit/>
          </a:bodyPr>
          <a:lstStyle/>
          <a:p>
            <a:pPr algn="ctr"/>
            <a:r>
              <a:rPr lang="en-US" sz="7200" dirty="0"/>
              <a:t>Total Costs of Project</a:t>
            </a:r>
          </a:p>
          <a:p>
            <a:pPr algn="ctr"/>
            <a:r>
              <a:rPr lang="en-US" sz="7200" dirty="0"/>
              <a:t>$4620</a:t>
            </a:r>
          </a:p>
        </p:txBody>
      </p:sp>
    </p:spTree>
    <p:extLst>
      <p:ext uri="{BB962C8B-B14F-4D97-AF65-F5344CB8AC3E}">
        <p14:creationId xmlns:p14="http://schemas.microsoft.com/office/powerpoint/2010/main" val="12716742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1C131-8A3F-4A0A-9533-9606941C3BA2}"/>
              </a:ext>
            </a:extLst>
          </p:cNvPr>
          <p:cNvSpPr>
            <a:spLocks noGrp="1"/>
          </p:cNvSpPr>
          <p:nvPr>
            <p:ph type="title"/>
          </p:nvPr>
        </p:nvSpPr>
        <p:spPr/>
        <p:txBody>
          <a:bodyPr/>
          <a:lstStyle/>
          <a:p>
            <a:r>
              <a:rPr lang="en-US" dirty="0"/>
              <a:t>Moonseed Ct</a:t>
            </a:r>
          </a:p>
        </p:txBody>
      </p:sp>
      <p:pic>
        <p:nvPicPr>
          <p:cNvPr id="6" name="Picture Placeholder 5">
            <a:extLst>
              <a:ext uri="{FF2B5EF4-FFF2-40B4-BE49-F238E27FC236}">
                <a16:creationId xmlns:a16="http://schemas.microsoft.com/office/drawing/2014/main" id="{FEB8B18F-DF24-4E61-93E6-E27A3C2745E9}"/>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4F0B34BD-CCE5-4B2C-9FE4-AEE6E375659C}"/>
              </a:ext>
            </a:extLst>
          </p:cNvPr>
          <p:cNvSpPr>
            <a:spLocks noGrp="1"/>
          </p:cNvSpPr>
          <p:nvPr>
            <p:ph type="body" sz="half" idx="2"/>
          </p:nvPr>
        </p:nvSpPr>
        <p:spPr/>
        <p:txBody>
          <a:bodyPr/>
          <a:lstStyle/>
          <a:p>
            <a:r>
              <a:rPr lang="en-US" dirty="0"/>
              <a:t>Ditch would be cleaned out by the county for $510.00.  They will move the rip rap downstream and/or set it aside so it can be moved down stream.</a:t>
            </a:r>
          </a:p>
          <a:p>
            <a:r>
              <a:rPr lang="en-US" dirty="0"/>
              <a:t>The county says the amount of sediment in the pipe is actually not out of specs.</a:t>
            </a:r>
          </a:p>
          <a:p>
            <a:r>
              <a:rPr lang="en-US" dirty="0"/>
              <a:t>The county said the rip rap was causing the sediment to pile up.  Removing the rip rap and cleaning out the ditch will allow the pipe to clean out in one or two rain storms.</a:t>
            </a:r>
          </a:p>
          <a:p>
            <a:r>
              <a:rPr lang="en-US" dirty="0"/>
              <a:t>Ditch will have Geotech material to prevent erosion.</a:t>
            </a:r>
          </a:p>
        </p:txBody>
      </p:sp>
    </p:spTree>
    <p:extLst>
      <p:ext uri="{BB962C8B-B14F-4D97-AF65-F5344CB8AC3E}">
        <p14:creationId xmlns:p14="http://schemas.microsoft.com/office/powerpoint/2010/main" val="376631211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EB375-3CAA-4D61-B04D-9E95C13F9967}"/>
              </a:ext>
            </a:extLst>
          </p:cNvPr>
          <p:cNvSpPr>
            <a:spLocks noGrp="1"/>
          </p:cNvSpPr>
          <p:nvPr>
            <p:ph type="title"/>
          </p:nvPr>
        </p:nvSpPr>
        <p:spPr/>
        <p:txBody>
          <a:bodyPr/>
          <a:lstStyle/>
          <a:p>
            <a:r>
              <a:rPr lang="en-US" dirty="0"/>
              <a:t>Moonseed Ct</a:t>
            </a:r>
          </a:p>
        </p:txBody>
      </p:sp>
      <p:pic>
        <p:nvPicPr>
          <p:cNvPr id="6" name="Picture Placeholder 5">
            <a:extLst>
              <a:ext uri="{FF2B5EF4-FFF2-40B4-BE49-F238E27FC236}">
                <a16:creationId xmlns:a16="http://schemas.microsoft.com/office/drawing/2014/main" id="{C829D5BE-5228-4464-AD7B-689952CD2120}"/>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35AED1BB-A63B-4542-A85C-883DBF8EBF95}"/>
              </a:ext>
            </a:extLst>
          </p:cNvPr>
          <p:cNvSpPr>
            <a:spLocks noGrp="1"/>
          </p:cNvSpPr>
          <p:nvPr>
            <p:ph type="body" sz="half" idx="2"/>
          </p:nvPr>
        </p:nvSpPr>
        <p:spPr/>
        <p:txBody>
          <a:bodyPr/>
          <a:lstStyle/>
          <a:p>
            <a:r>
              <a:rPr lang="en-US" dirty="0"/>
              <a:t>From Bobbin Brook Circle to  the drain (at the bottom of the picture) will have a asphalt swale, to prevent erosion and direct runoff to the drainage easement.</a:t>
            </a:r>
          </a:p>
          <a:p>
            <a:r>
              <a:rPr lang="en-US" dirty="0"/>
              <a:t>The sausage roll at the bottom will be opened up so the runoff gets into the drainage system.</a:t>
            </a:r>
          </a:p>
          <a:p>
            <a:r>
              <a:rPr lang="en-US" dirty="0"/>
              <a:t>Cost for the asphalt and the Geotech fabric is approximately $2400.00</a:t>
            </a:r>
          </a:p>
          <a:p>
            <a:endParaRPr lang="en-US" dirty="0"/>
          </a:p>
          <a:p>
            <a:r>
              <a:rPr lang="en-US" dirty="0"/>
              <a:t>Moonseed Ct. costs total $2910.00</a:t>
            </a:r>
          </a:p>
        </p:txBody>
      </p:sp>
    </p:spTree>
    <p:extLst>
      <p:ext uri="{BB962C8B-B14F-4D97-AF65-F5344CB8AC3E}">
        <p14:creationId xmlns:p14="http://schemas.microsoft.com/office/powerpoint/2010/main" val="165752837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D7FF8-614A-4DC7-A0A7-8C5435F736B6}"/>
              </a:ext>
            </a:extLst>
          </p:cNvPr>
          <p:cNvSpPr>
            <a:spLocks noGrp="1"/>
          </p:cNvSpPr>
          <p:nvPr>
            <p:ph type="title"/>
          </p:nvPr>
        </p:nvSpPr>
        <p:spPr/>
        <p:txBody>
          <a:bodyPr/>
          <a:lstStyle/>
          <a:p>
            <a:r>
              <a:rPr lang="en-US" dirty="0"/>
              <a:t>Bobbin Brook Cir</a:t>
            </a:r>
          </a:p>
        </p:txBody>
      </p:sp>
      <p:pic>
        <p:nvPicPr>
          <p:cNvPr id="8" name="Picture Placeholder 7">
            <a:extLst>
              <a:ext uri="{FF2B5EF4-FFF2-40B4-BE49-F238E27FC236}">
                <a16:creationId xmlns:a16="http://schemas.microsoft.com/office/drawing/2014/main" id="{E44D4DB3-C617-4E1B-B913-5155DE771B7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a:xfrm>
            <a:off x="5183188" y="956345"/>
            <a:ext cx="6172200" cy="4904705"/>
          </a:xfrm>
        </p:spPr>
      </p:pic>
      <p:sp>
        <p:nvSpPr>
          <p:cNvPr id="4" name="Text Placeholder 3">
            <a:extLst>
              <a:ext uri="{FF2B5EF4-FFF2-40B4-BE49-F238E27FC236}">
                <a16:creationId xmlns:a16="http://schemas.microsoft.com/office/drawing/2014/main" id="{E639F7AD-3467-42B0-A9F2-8B5585D97CF2}"/>
              </a:ext>
            </a:extLst>
          </p:cNvPr>
          <p:cNvSpPr>
            <a:spLocks noGrp="1"/>
          </p:cNvSpPr>
          <p:nvPr>
            <p:ph type="body" sz="half" idx="2"/>
          </p:nvPr>
        </p:nvSpPr>
        <p:spPr/>
        <p:txBody>
          <a:bodyPr/>
          <a:lstStyle/>
          <a:p>
            <a:r>
              <a:rPr lang="en-US" dirty="0"/>
              <a:t>Ditch will be cleaned out from driveway to driveway.</a:t>
            </a:r>
          </a:p>
          <a:p>
            <a:r>
              <a:rPr lang="en-US" dirty="0"/>
              <a:t>Geotech fabric will be placed in the ditch to prevent erosion.</a:t>
            </a:r>
          </a:p>
          <a:p>
            <a:endParaRPr lang="en-US" dirty="0"/>
          </a:p>
        </p:txBody>
      </p:sp>
    </p:spTree>
    <p:extLst>
      <p:ext uri="{BB962C8B-B14F-4D97-AF65-F5344CB8AC3E}">
        <p14:creationId xmlns:p14="http://schemas.microsoft.com/office/powerpoint/2010/main" val="36537265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56F5D6-5359-4593-9AB9-4D99B4E33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25667081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524DC-7091-4F90-8546-72C429697E46}"/>
              </a:ext>
            </a:extLst>
          </p:cNvPr>
          <p:cNvSpPr>
            <a:spLocks noGrp="1"/>
          </p:cNvSpPr>
          <p:nvPr>
            <p:ph type="title"/>
          </p:nvPr>
        </p:nvSpPr>
        <p:spPr/>
        <p:txBody>
          <a:bodyPr/>
          <a:lstStyle/>
          <a:p>
            <a:r>
              <a:rPr lang="en-US" dirty="0"/>
              <a:t>Bobbin Brook Cir	</a:t>
            </a:r>
          </a:p>
        </p:txBody>
      </p:sp>
      <p:pic>
        <p:nvPicPr>
          <p:cNvPr id="6" name="Picture Placeholder 5">
            <a:extLst>
              <a:ext uri="{FF2B5EF4-FFF2-40B4-BE49-F238E27FC236}">
                <a16:creationId xmlns:a16="http://schemas.microsoft.com/office/drawing/2014/main" id="{F1F9D960-BC99-45BD-A3B1-570650B5E51D}"/>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20390" b="20390"/>
          <a:stretch>
            <a:fillRect/>
          </a:stretch>
        </p:blipFill>
        <p:spPr/>
      </p:pic>
      <p:sp>
        <p:nvSpPr>
          <p:cNvPr id="4" name="Text Placeholder 3">
            <a:extLst>
              <a:ext uri="{FF2B5EF4-FFF2-40B4-BE49-F238E27FC236}">
                <a16:creationId xmlns:a16="http://schemas.microsoft.com/office/drawing/2014/main" id="{3A6A941E-0670-4468-8DF7-3C06C0D0A27D}"/>
              </a:ext>
            </a:extLst>
          </p:cNvPr>
          <p:cNvSpPr>
            <a:spLocks noGrp="1"/>
          </p:cNvSpPr>
          <p:nvPr>
            <p:ph type="body" sz="half" idx="2"/>
          </p:nvPr>
        </p:nvSpPr>
        <p:spPr>
          <a:xfrm>
            <a:off x="839788" y="2057400"/>
            <a:ext cx="3932237" cy="4678960"/>
          </a:xfrm>
        </p:spPr>
        <p:txBody>
          <a:bodyPr/>
          <a:lstStyle/>
          <a:p>
            <a:r>
              <a:rPr lang="en-US" dirty="0"/>
              <a:t>This ditch will be cleaned out and Geotech material placed to prevent erosion. </a:t>
            </a:r>
          </a:p>
          <a:p>
            <a:r>
              <a:rPr lang="en-US" dirty="0"/>
              <a:t>The water coming off of Bellflower will now be able to run down the swale on the property just north of this ditch.  The runoff will then head north instead of west.  This should relieve much of the water that may end up in the front yard of 3993 and potentially the back yard of 4005.</a:t>
            </a:r>
          </a:p>
          <a:p>
            <a:r>
              <a:rPr lang="en-US" dirty="0"/>
              <a:t>The cost for this repair is $510 to do the ditch clean out and $1200 for the Geotech materials and placement. Total $1710</a:t>
            </a:r>
          </a:p>
          <a:p>
            <a:r>
              <a:rPr lang="en-US" dirty="0"/>
              <a:t>Note:  This costs includes a sausage roll on Gentian Ct. to ensure more goes to the concrete flume that runs along 943 Gentian.</a:t>
            </a:r>
          </a:p>
        </p:txBody>
      </p:sp>
    </p:spTree>
    <p:extLst>
      <p:ext uri="{BB962C8B-B14F-4D97-AF65-F5344CB8AC3E}">
        <p14:creationId xmlns:p14="http://schemas.microsoft.com/office/powerpoint/2010/main" val="376417840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B3B31-0538-487E-9450-1760E060BE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80845429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857AE-2082-4BC9-A263-6DAE464EAC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20684400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120F6-C124-4AB5-B7AE-C430D9D0F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13746072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TotalTime>
  <Words>334</Words>
  <Application>Microsoft Office PowerPoint</Application>
  <PresentationFormat>Widescreen</PresentationFormat>
  <Paragraphs>23</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Bobbin Brook</vt:lpstr>
      <vt:lpstr>Moonseed Ct</vt:lpstr>
      <vt:lpstr>Moonseed Ct</vt:lpstr>
      <vt:lpstr>Bobbin Brook Cir</vt:lpstr>
      <vt:lpstr>PowerPoint Presentation</vt:lpstr>
      <vt:lpstr>Bobbin Brook Cir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Bobbin Brook</dc:title>
  <dc:creator>Danny Hayes</dc:creator>
  <cp:lastModifiedBy>Danny Hayes</cp:lastModifiedBy>
  <cp:revision>5</cp:revision>
  <dcterms:created xsi:type="dcterms:W3CDTF">2018-01-17T20:29:43Z</dcterms:created>
  <dcterms:modified xsi:type="dcterms:W3CDTF">2018-01-17T21:30:54Z</dcterms:modified>
</cp:coreProperties>
</file>